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6" r:id="rId4"/>
    <p:sldId id="263" r:id="rId5"/>
    <p:sldId id="259" r:id="rId6"/>
    <p:sldId id="260" r:id="rId7"/>
    <p:sldId id="261" r:id="rId8"/>
    <p:sldId id="264" r:id="rId9"/>
    <p:sldId id="266" r:id="rId11"/>
    <p:sldId id="267" r:id="rId12"/>
    <p:sldId id="268" r:id="rId13"/>
    <p:sldId id="269" r:id="rId14"/>
    <p:sldId id="289" r:id="rId15"/>
    <p:sldId id="270" r:id="rId16"/>
    <p:sldId id="265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71" r:id="rId25"/>
    <p:sldId id="272" r:id="rId26"/>
    <p:sldId id="285" r:id="rId27"/>
    <p:sldId id="281" r:id="rId28"/>
    <p:sldId id="282" r:id="rId29"/>
    <p:sldId id="283" r:id="rId30"/>
    <p:sldId id="284" r:id="rId31"/>
    <p:sldId id="288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 fontAlgn="auto"/>
            <a:r>
              <a:rPr lang="zh-CN" altLang="en-US" strike="noStrike" noProof="1" smtClean="0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BB962C8B-B14F-4D97-AF65-F5344CB8AC3E}" type="datetime1">
              <a:rPr lang="zh-CN" altLang="en-US" strike="noStrike" noProof="1" smtClean="0">
                <a:latin typeface="+mn-lt"/>
                <a:ea typeface="+mn-ea"/>
                <a:cs typeface="+mn-cs"/>
                <a:sym typeface="+mn-ea"/>
              </a:rPr>
            </a:fld>
            <a:endParaRPr lang="zh-CN" altLang="en-US" strike="noStrike" noProof="1" smtClean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6"/>
          <p:cNvSpPr txBox="1"/>
          <p:nvPr/>
        </p:nvSpPr>
        <p:spPr>
          <a:xfrm>
            <a:off x="608013" y="6315075"/>
            <a:ext cx="4064000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/>
            <a:r>
              <a:rPr lang="zh-CN" altLang="en-US" sz="1400">
                <a:solidFill>
                  <a:srgbClr val="666666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🍊</a:t>
            </a:r>
            <a:r>
              <a:rPr lang="en-US" altLang="zh-CN" sz="1400">
                <a:solidFill>
                  <a:srgbClr val="666666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QingZhiLiangCheng</a:t>
            </a:r>
            <a:endParaRPr lang="en-US" altLang="zh-CN" sz="1400">
              <a:solidFill>
                <a:srgbClr val="666666"/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ctr">
              <a:defRPr b="1"/>
            </a:lvl1pPr>
          </a:lstStyle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7115" y="1490345"/>
            <a:ext cx="10078720" cy="4759325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fontAlgn="auto"/>
            <a:r>
              <a:rPr lang="zh-CN" altLang="en-US" strike="noStrike" noProof="1" smtClean="0">
                <a:latin typeface="+mn-lt"/>
                <a:ea typeface="+mn-ea"/>
                <a:cs typeface="+mn-cs"/>
              </a:rPr>
              <a:t>🍊</a:t>
            </a:r>
            <a:r>
              <a:rPr lang="en-US" altLang="zh-CN" strike="noStrike" noProof="1" smtClean="0">
                <a:latin typeface="+mn-lt"/>
                <a:ea typeface="+mn-ea"/>
                <a:cs typeface="+mn-cs"/>
              </a:rPr>
              <a:t> </a:t>
            </a:r>
            <a:fld id="{760FBDFE-C587-4B4C-A407-44438C67B59E}" type="datetime1">
              <a:rPr lang="zh-CN" altLang="zh-CN" strike="noStrike" noProof="1" smtClean="0">
                <a:latin typeface="+mn-lt"/>
                <a:ea typeface="+mn-ea"/>
                <a:cs typeface="+mn-cs"/>
              </a:rPr>
            </a:fld>
            <a:r>
              <a:rPr lang="en-US" altLang="zh-CN" strike="noStrike" noProof="1" smtClean="0">
                <a:latin typeface="+mn-lt"/>
                <a:ea typeface="+mn-ea"/>
                <a:cs typeface="+mn-cs"/>
              </a:rPr>
              <a:t>ingZhiLiangCheng</a:t>
            </a:r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BB962C8B-B14F-4D97-AF65-F5344CB8AC3E}" type="datetime1">
              <a:rPr lang="zh-CN" altLang="en-US" strike="noStrike" noProof="1" smtClean="0">
                <a:latin typeface="+mn-lt"/>
                <a:ea typeface="+mn-ea"/>
                <a:cs typeface="+mn-cs"/>
                <a:sym typeface="+mn-ea"/>
              </a:rPr>
            </a:fld>
            <a:endParaRPr lang="zh-CN" altLang="en-US" strike="noStrike" noProof="1" smtClean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BB962C8B-B14F-4D97-AF65-F5344CB8AC3E}" type="datetime1">
              <a:rPr lang="zh-CN" altLang="en-US" strike="noStrike" noProof="1" smtClean="0">
                <a:latin typeface="+mn-lt"/>
                <a:ea typeface="+mn-ea"/>
                <a:cs typeface="+mn-cs"/>
                <a:sym typeface="+mn-ea"/>
              </a:rPr>
            </a:fld>
            <a:endParaRPr lang="zh-CN" altLang="en-US" strike="noStrike" noProof="1" smtClean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单击此处编辑文本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BB962C8B-B14F-4D97-AF65-F5344CB8AC3E}" type="datetime1">
              <a:rPr lang="zh-CN" altLang="en-US" strike="noStrike" noProof="1" smtClean="0">
                <a:latin typeface="+mn-lt"/>
                <a:ea typeface="+mn-ea"/>
                <a:cs typeface="+mn-cs"/>
                <a:sym typeface="+mn-ea"/>
              </a:rPr>
            </a:fld>
            <a:endParaRPr lang="zh-CN" altLang="en-US" strike="noStrike" noProof="1" smtClean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BB962C8B-B14F-4D97-AF65-F5344CB8AC3E}" type="datetime1">
              <a:rPr lang="zh-CN" altLang="en-US" strike="noStrike" noProof="1" smtClean="0">
                <a:latin typeface="+mn-lt"/>
                <a:ea typeface="+mn-ea"/>
                <a:cs typeface="+mn-cs"/>
                <a:sym typeface="+mn-ea"/>
              </a:rPr>
            </a:fld>
            <a:endParaRPr lang="zh-CN" altLang="en-US" strike="noStrike" noProof="1" smtClean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BB962C8B-B14F-4D97-AF65-F5344CB8AC3E}" type="datetime1">
              <a:rPr lang="zh-CN" altLang="en-US" strike="noStrike" noProof="1" smtClean="0">
                <a:latin typeface="+mn-lt"/>
                <a:ea typeface="+mn-ea"/>
                <a:cs typeface="+mn-cs"/>
                <a:sym typeface="+mn-ea"/>
              </a:rPr>
            </a:fld>
            <a:endParaRPr lang="zh-CN" altLang="en-US" strike="noStrike" noProof="1" smtClean="0"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9EFD9D74-47D9-4702-A33C-335B63B48DBF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6"/>
          <p:cNvSpPr txBox="1"/>
          <p:nvPr/>
        </p:nvSpPr>
        <p:spPr>
          <a:xfrm>
            <a:off x="7513638" y="6324600"/>
            <a:ext cx="4064000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/>
            <a:r>
              <a:rPr lang="zh-CN" altLang="en-US" sz="1400">
                <a:solidFill>
                  <a:srgbClr val="666666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🍊</a:t>
            </a:r>
            <a:r>
              <a:rPr lang="en-US" altLang="zh-CN" sz="1400">
                <a:solidFill>
                  <a:srgbClr val="666666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QingZhiLiangCheng</a:t>
            </a:r>
            <a:endParaRPr lang="en-US" altLang="zh-CN" sz="1400">
              <a:solidFill>
                <a:srgbClr val="666666"/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ctr">
              <a:defRPr b="1"/>
            </a:lvl1pPr>
          </a:lstStyle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7115" y="1490345"/>
            <a:ext cx="10078720" cy="4759325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 fontAlgn="auto"/>
            <a:r>
              <a:rPr lang="zh-CN" altLang="en-US" strike="noStrike" noProof="1" smtClean="0"/>
              <a:t>单击此处编辑标题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 fontAlgn="auto"/>
            <a:r>
              <a:rPr lang="zh-CN" altLang="en-US" strike="noStrike" noProof="1" smtClean="0"/>
              <a:t>单击此处编辑标题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单击此处编辑文本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 fontAlgn="auto"/>
            <a:r>
              <a:rPr lang="zh-CN" altLang="en-US" strike="noStrike" noProof="1" smtClean="0"/>
              <a:t>单击此处编辑标题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400" baseline="0">
                <a:solidFill>
                  <a:srgbClr val="666666"/>
                </a:solidFill>
              </a:defRPr>
            </a:lvl1pPr>
          </a:lstStyle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31" name="文本框 6"/>
          <p:cNvSpPr txBox="1"/>
          <p:nvPr/>
        </p:nvSpPr>
        <p:spPr>
          <a:xfrm>
            <a:off x="7513638" y="6324600"/>
            <a:ext cx="4064000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/>
            <a:r>
              <a:rPr lang="zh-CN" altLang="en-US" sz="1400">
                <a:solidFill>
                  <a:srgbClr val="666666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🍊</a:t>
            </a:r>
            <a:r>
              <a:rPr lang="en-US" altLang="zh-CN" sz="1400">
                <a:solidFill>
                  <a:srgbClr val="666666"/>
                </a:solidFill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 QingZhiLiangCheng</a:t>
            </a:r>
            <a:endParaRPr lang="en-US" altLang="zh-CN" sz="1400">
              <a:solidFill>
                <a:srgbClr val="666666"/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rgbClr val="3D3D3D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400" baseline="0">
                <a:solidFill>
                  <a:srgbClr val="666666"/>
                </a:solidFill>
              </a:defRPr>
            </a:lvl1pPr>
          </a:lstStyle>
          <a:p>
            <a:pPr fontAlgn="auto"/>
            <a:r>
              <a:rPr lang="zh-CN" altLang="en-US" strike="noStrike" noProof="1" smtClean="0">
                <a:latin typeface="+mn-lt"/>
                <a:ea typeface="+mn-ea"/>
                <a:cs typeface="+mn-cs"/>
              </a:rPr>
              <a:t>🍊</a:t>
            </a:r>
            <a:r>
              <a:rPr lang="en-US" altLang="zh-CN" strike="noStrike" noProof="1" smtClean="0">
                <a:latin typeface="+mn-lt"/>
                <a:ea typeface="+mn-ea"/>
                <a:cs typeface="+mn-cs"/>
              </a:rPr>
              <a:t> </a:t>
            </a:r>
            <a:fld id="{760FBDFE-C587-4B4C-A407-44438C67B59E}" type="datetime1">
              <a:rPr lang="zh-CN" altLang="zh-CN" strike="noStrike" noProof="1" smtClean="0">
                <a:latin typeface="+mn-lt"/>
                <a:ea typeface="+mn-ea"/>
                <a:cs typeface="+mn-cs"/>
              </a:rPr>
            </a:fld>
            <a:r>
              <a:rPr lang="en-US" altLang="zh-CN" strike="noStrike" noProof="1" smtClean="0">
                <a:latin typeface="+mn-lt"/>
                <a:ea typeface="+mn-ea"/>
                <a:cs typeface="+mn-cs"/>
              </a:rPr>
              <a:t>ingZhiLiangCheng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rgbClr val="3D3D3D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3D3D3D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75460" y="914400"/>
            <a:ext cx="9222740" cy="2570480"/>
          </a:xfrm>
        </p:spPr>
        <p:txBody>
          <a:bodyPr/>
          <a:p>
            <a:pPr algn="l"/>
            <a:r>
              <a:rPr lang="en-US" altLang="zh-CN"/>
              <a:t>Gitlet</a:t>
            </a: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839595" y="3560445"/>
            <a:ext cx="9158605" cy="1472565"/>
          </a:xfrm>
        </p:spPr>
        <p:txBody>
          <a:bodyPr/>
          <a:p>
            <a:pPr algn="l"/>
            <a:r>
              <a:rPr lang="en-US" altLang="zh-CN"/>
              <a:t>QingZhiLiangCheng</a:t>
            </a:r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85633" y="3045460"/>
            <a:ext cx="8420735" cy="767080"/>
          </a:xfrm>
        </p:spPr>
        <p:txBody>
          <a:bodyPr>
            <a:normAutofit fontScale="90000"/>
          </a:bodyPr>
          <a:p>
            <a:r>
              <a:rPr lang="en-US" altLang="zh-CN"/>
              <a:t>gitlet commit [commit message]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gitlet add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7490" y="51435"/>
            <a:ext cx="9157335" cy="65252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5905" y="81280"/>
            <a:ext cx="9139555" cy="6328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>
            <a:normAutofit lnSpcReduction="10000"/>
          </a:bodyPr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97810" y="3212465"/>
            <a:ext cx="4851400" cy="1549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gitlet commit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5905" y="0"/>
            <a:ext cx="9139555" cy="6577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gitlet commit3(2)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9405" y="44450"/>
            <a:ext cx="9152890" cy="64725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rcRect r="1202" b="3488"/>
          <a:stretch>
            <a:fillRect/>
          </a:stretch>
        </p:blipFill>
        <p:spPr>
          <a:xfrm>
            <a:off x="1561465" y="118745"/>
            <a:ext cx="9034780" cy="6241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6598" y="3045460"/>
            <a:ext cx="5678805" cy="767080"/>
          </a:xfrm>
        </p:spPr>
        <p:txBody>
          <a:bodyPr>
            <a:normAutofit/>
          </a:bodyPr>
          <a:p>
            <a:r>
              <a:rPr lang="en-US" altLang="zh-CN"/>
              <a:t>gitlet rm [file name]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7975" y="118745"/>
            <a:ext cx="9131935" cy="6457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320" y="-100330"/>
            <a:ext cx="9136380" cy="6460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8285" y="88900"/>
            <a:ext cx="9139555" cy="6463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20273" y="3045460"/>
            <a:ext cx="2751455" cy="767080"/>
          </a:xfrm>
        </p:spPr>
        <p:txBody>
          <a:bodyPr/>
          <a:p>
            <a:r>
              <a:rPr lang="en-US" altLang="zh-CN"/>
              <a:t>gitlet init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6273" y="3045460"/>
            <a:ext cx="3259455" cy="767080"/>
          </a:xfrm>
        </p:spPr>
        <p:txBody>
          <a:bodyPr>
            <a:normAutofit fontScale="90000"/>
          </a:bodyPr>
          <a:p>
            <a:r>
              <a:rPr lang="en-US" altLang="zh-CN"/>
              <a:t>gitlet status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772343" y="3045460"/>
            <a:ext cx="2647315" cy="767080"/>
          </a:xfrm>
        </p:spPr>
        <p:txBody>
          <a:bodyPr>
            <a:normAutofit/>
          </a:bodyPr>
          <a:p>
            <a:r>
              <a:rPr lang="en-US" altLang="zh-CN"/>
              <a:t>gitlet log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gitlet log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115" y="1850390"/>
            <a:ext cx="10078720" cy="40386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gitlet log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115" y="1995170"/>
            <a:ext cx="10078720" cy="37490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54580" y="3045460"/>
            <a:ext cx="7482840" cy="767080"/>
          </a:xfrm>
        </p:spPr>
        <p:txBody>
          <a:bodyPr>
            <a:normAutofit fontScale="90000"/>
          </a:bodyPr>
          <a:p>
            <a:r>
              <a:rPr lang="en-US" altLang="zh-CN"/>
              <a:t>gitlet branch [branch name]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83093" y="3045460"/>
            <a:ext cx="8425815" cy="767080"/>
          </a:xfrm>
        </p:spPr>
        <p:txBody>
          <a:bodyPr>
            <a:normAutofit fontScale="90000"/>
          </a:bodyPr>
          <a:p>
            <a:r>
              <a:rPr lang="en-US" altLang="zh-CN"/>
              <a:t>gitlet rm-branch [branch name]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21125" y="3045460"/>
            <a:ext cx="4349750" cy="767080"/>
          </a:xfrm>
        </p:spPr>
        <p:txBody>
          <a:bodyPr>
            <a:normAutofit/>
          </a:bodyPr>
          <a:p>
            <a:r>
              <a:rPr lang="en-US" altLang="zh-CN"/>
              <a:t>gitlet checkout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gitlet checkout [branch name]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615" y="1901825"/>
            <a:ext cx="7938770" cy="34569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gitlet checkout [commit id] -- [file name]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115" y="1656080"/>
            <a:ext cx="10078720" cy="442722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gitlet checkout -- [file name]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>
            <a:normAutofit lnSpcReduction="10000"/>
          </a:bodyPr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gitlet init1"/>
          <p:cNvPicPr>
            <a:picLocks noChangeAspect="1"/>
          </p:cNvPicPr>
          <p:nvPr/>
        </p:nvPicPr>
        <p:blipFill>
          <a:blip r:embed="rId1"/>
          <a:srcRect l="2184" t="3573" r="1800" b="2919"/>
          <a:stretch>
            <a:fillRect/>
          </a:stretch>
        </p:blipFill>
        <p:spPr>
          <a:xfrm>
            <a:off x="1829118" y="159385"/>
            <a:ext cx="8533765" cy="61556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7810" y="3212465"/>
            <a:ext cx="4851400" cy="15494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>
            <a:normAutofit lnSpcReduction="10000"/>
          </a:bodyPr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gitlet init1"/>
          <p:cNvPicPr>
            <a:picLocks noChangeAspect="1"/>
          </p:cNvPicPr>
          <p:nvPr/>
        </p:nvPicPr>
        <p:blipFill>
          <a:blip r:embed="rId1"/>
          <a:srcRect l="2184" t="3573" r="1800" b="2919"/>
          <a:stretch>
            <a:fillRect/>
          </a:stretch>
        </p:blipFill>
        <p:spPr>
          <a:xfrm>
            <a:off x="1829118" y="159385"/>
            <a:ext cx="8533765" cy="61556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7810" y="3212465"/>
            <a:ext cx="4851400" cy="64452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>
            <a:normAutofit lnSpcReduction="10000"/>
          </a:bodyPr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gitlet init1"/>
          <p:cNvPicPr>
            <a:picLocks noChangeAspect="1"/>
          </p:cNvPicPr>
          <p:nvPr/>
        </p:nvPicPr>
        <p:blipFill>
          <a:blip r:embed="rId1"/>
          <a:srcRect l="2184" t="3573" r="1800" b="2919"/>
          <a:stretch>
            <a:fillRect/>
          </a:stretch>
        </p:blipFill>
        <p:spPr>
          <a:xfrm>
            <a:off x="1829118" y="159385"/>
            <a:ext cx="8533765" cy="6155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78518" y="3045460"/>
            <a:ext cx="5434965" cy="767080"/>
          </a:xfrm>
        </p:spPr>
        <p:txBody>
          <a:bodyPr>
            <a:normAutofit fontScale="90000"/>
          </a:bodyPr>
          <a:p>
            <a:r>
              <a:rPr lang="en-US" altLang="zh-CN"/>
              <a:t>gitlet add [file name]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gitlet add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345" y="0"/>
            <a:ext cx="9211310" cy="65633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49855" y="501015"/>
            <a:ext cx="2007235" cy="80137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49855" y="5175885"/>
            <a:ext cx="2007235" cy="74993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14980" y="2374265"/>
            <a:ext cx="2007235" cy="36258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gitlet add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345" y="0"/>
            <a:ext cx="9211310" cy="65633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49855" y="5175885"/>
            <a:ext cx="2007235" cy="74993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14980" y="2374265"/>
            <a:ext cx="2007235" cy="36258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gitlet add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345" y="0"/>
            <a:ext cx="9211310" cy="6563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WPS 演示</Application>
  <PresentationFormat>宽屏</PresentationFormat>
  <Paragraphs>90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gitlet init</vt:lpstr>
      <vt:lpstr>PowerPoint 演示文稿</vt:lpstr>
      <vt:lpstr>PowerPoint 演示文稿</vt:lpstr>
      <vt:lpstr>PowerPoint 演示文稿</vt:lpstr>
      <vt:lpstr>gitlet add [file name]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gitlet log</vt:lpstr>
      <vt:lpstr>PowerPoint 演示文稿</vt:lpstr>
      <vt:lpstr>PowerPoint 演示文稿</vt:lpstr>
      <vt:lpstr>PowerPoint 演示文稿</vt:lpstr>
      <vt:lpstr>gitlet log</vt:lpstr>
      <vt:lpstr>gitlet commit [commit message]</vt:lpstr>
      <vt:lpstr>PowerPoint 演示文稿</vt:lpstr>
      <vt:lpstr>gitlet log</vt:lpstr>
      <vt:lpstr>gitlet log</vt:lpstr>
      <vt:lpstr>gitlet branch [branch name]</vt:lpstr>
      <vt:lpstr>gitlet rm-branch [branch name]</vt:lpstr>
      <vt:lpstr>PowerPoint 演示文稿</vt:lpstr>
      <vt:lpstr>gitlet checkout -- [file name]</vt:lpstr>
      <vt:lpstr>gitlet checkout -- [file name]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情栀凉橙</cp:lastModifiedBy>
  <cp:revision>155</cp:revision>
  <dcterms:created xsi:type="dcterms:W3CDTF">2019-06-19T02:08:00Z</dcterms:created>
  <dcterms:modified xsi:type="dcterms:W3CDTF">2025-05-22T05:33:31Z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A475D488449F4DEA8B7731F97411536D_11</vt:lpwstr>
  </property>
</Properties>
</file>